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00ADE-C4BC-465B-B55D-9A0511330964}" v="22" dt="2020-10-27T15:58:35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5" y="4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sunta pietrodarchi" userId="673b53ac33b65314" providerId="LiveId" clId="{F1900ADE-C4BC-465B-B55D-9A0511330964}"/>
    <pc:docChg chg="undo custSel mod addSld delSld modSld">
      <pc:chgData name="assunta pietrodarchi" userId="673b53ac33b65314" providerId="LiveId" clId="{F1900ADE-C4BC-465B-B55D-9A0511330964}" dt="2020-11-05T09:59:45.103" v="2736" actId="26606"/>
      <pc:docMkLst>
        <pc:docMk/>
      </pc:docMkLst>
      <pc:sldChg chg="addSp delSp modSp del mod">
        <pc:chgData name="assunta pietrodarchi" userId="673b53ac33b65314" providerId="LiveId" clId="{F1900ADE-C4BC-465B-B55D-9A0511330964}" dt="2020-10-27T12:28:52.196" v="1089" actId="2696"/>
        <pc:sldMkLst>
          <pc:docMk/>
          <pc:sldMk cId="3177242613" sldId="256"/>
        </pc:sldMkLst>
        <pc:spChg chg="mod">
          <ac:chgData name="assunta pietrodarchi" userId="673b53ac33b65314" providerId="LiveId" clId="{F1900ADE-C4BC-465B-B55D-9A0511330964}" dt="2020-10-27T12:23:51.260" v="1005" actId="26606"/>
          <ac:spMkLst>
            <pc:docMk/>
            <pc:sldMk cId="3177242613" sldId="256"/>
            <ac:spMk id="2" creationId="{66FCA5DF-339A-46E2-99DD-90D53F029794}"/>
          </ac:spMkLst>
        </pc:spChg>
        <pc:spChg chg="mod ord">
          <ac:chgData name="assunta pietrodarchi" userId="673b53ac33b65314" providerId="LiveId" clId="{F1900ADE-C4BC-465B-B55D-9A0511330964}" dt="2020-10-27T12:23:51.260" v="1005" actId="26606"/>
          <ac:spMkLst>
            <pc:docMk/>
            <pc:sldMk cId="3177242613" sldId="256"/>
            <ac:spMk id="3" creationId="{55FEDCFE-3D37-4685-86B1-FC047041698C}"/>
          </ac:spMkLst>
        </pc:spChg>
        <pc:spChg chg="del">
          <ac:chgData name="assunta pietrodarchi" userId="673b53ac33b65314" providerId="LiveId" clId="{F1900ADE-C4BC-465B-B55D-9A0511330964}" dt="2020-10-27T12:23:51.260" v="1005" actId="26606"/>
          <ac:spMkLst>
            <pc:docMk/>
            <pc:sldMk cId="3177242613" sldId="256"/>
            <ac:spMk id="8" creationId="{88294908-8B00-4F58-BBBA-20F71A40AA9E}"/>
          </ac:spMkLst>
        </pc:spChg>
        <pc:spChg chg="del">
          <ac:chgData name="assunta pietrodarchi" userId="673b53ac33b65314" providerId="LiveId" clId="{F1900ADE-C4BC-465B-B55D-9A0511330964}" dt="2020-10-27T12:23:51.260" v="1005" actId="26606"/>
          <ac:spMkLst>
            <pc:docMk/>
            <pc:sldMk cId="3177242613" sldId="256"/>
            <ac:spMk id="12" creationId="{84617302-4B0D-4351-A6BB-6F0930D943AC}"/>
          </ac:spMkLst>
        </pc:spChg>
        <pc:spChg chg="del">
          <ac:chgData name="assunta pietrodarchi" userId="673b53ac33b65314" providerId="LiveId" clId="{F1900ADE-C4BC-465B-B55D-9A0511330964}" dt="2020-10-27T12:23:51.260" v="1005" actId="26606"/>
          <ac:spMkLst>
            <pc:docMk/>
            <pc:sldMk cId="3177242613" sldId="256"/>
            <ac:spMk id="14" creationId="{DA2C7802-C2E0-4218-8F89-8DD7CCD2CD1C}"/>
          </ac:spMkLst>
        </pc:spChg>
        <pc:spChg chg="del">
          <ac:chgData name="assunta pietrodarchi" userId="673b53ac33b65314" providerId="LiveId" clId="{F1900ADE-C4BC-465B-B55D-9A0511330964}" dt="2020-10-27T12:23:51.260" v="1005" actId="26606"/>
          <ac:spMkLst>
            <pc:docMk/>
            <pc:sldMk cId="3177242613" sldId="256"/>
            <ac:spMk id="16" creationId="{A6D7111A-21E5-4EE9-8A78-10E5530F0116}"/>
          </ac:spMkLst>
        </pc:spChg>
        <pc:spChg chg="del">
          <ac:chgData name="assunta pietrodarchi" userId="673b53ac33b65314" providerId="LiveId" clId="{F1900ADE-C4BC-465B-B55D-9A0511330964}" dt="2020-10-27T12:23:51.260" v="1005" actId="26606"/>
          <ac:spMkLst>
            <pc:docMk/>
            <pc:sldMk cId="3177242613" sldId="256"/>
            <ac:spMk id="18" creationId="{A3969E80-A77B-49FC-9122-D89AFD5EE118}"/>
          </ac:spMkLst>
        </pc:spChg>
        <pc:spChg chg="del">
          <ac:chgData name="assunta pietrodarchi" userId="673b53ac33b65314" providerId="LiveId" clId="{F1900ADE-C4BC-465B-B55D-9A0511330964}" dt="2020-10-27T12:23:51.260" v="1005" actId="26606"/>
          <ac:spMkLst>
            <pc:docMk/>
            <pc:sldMk cId="3177242613" sldId="256"/>
            <ac:spMk id="20" creationId="{1849CA57-76BD-4CF2-80BA-D7A46A01B7B1}"/>
          </ac:spMkLst>
        </pc:spChg>
        <pc:spChg chg="del">
          <ac:chgData name="assunta pietrodarchi" userId="673b53ac33b65314" providerId="LiveId" clId="{F1900ADE-C4BC-465B-B55D-9A0511330964}" dt="2020-10-27T12:23:51.260" v="1005" actId="26606"/>
          <ac:spMkLst>
            <pc:docMk/>
            <pc:sldMk cId="3177242613" sldId="256"/>
            <ac:spMk id="22" creationId="{35E9085E-E730-4768-83D4-6CB7E9897153}"/>
          </ac:spMkLst>
        </pc:spChg>
        <pc:spChg chg="del">
          <ac:chgData name="assunta pietrodarchi" userId="673b53ac33b65314" providerId="LiveId" clId="{F1900ADE-C4BC-465B-B55D-9A0511330964}" dt="2020-10-27T12:23:51.260" v="1005" actId="26606"/>
          <ac:spMkLst>
            <pc:docMk/>
            <pc:sldMk cId="3177242613" sldId="256"/>
            <ac:spMk id="24" creationId="{973272FE-A474-4CAE-8CA2-BCC8B476C3F4}"/>
          </ac:spMkLst>
        </pc:spChg>
        <pc:spChg chg="del">
          <ac:chgData name="assunta pietrodarchi" userId="673b53ac33b65314" providerId="LiveId" clId="{F1900ADE-C4BC-465B-B55D-9A0511330964}" dt="2020-10-27T12:23:51.260" v="1005" actId="26606"/>
          <ac:spMkLst>
            <pc:docMk/>
            <pc:sldMk cId="3177242613" sldId="256"/>
            <ac:spMk id="26" creationId="{E07981EA-05A6-437C-88D7-B377B92B031D}"/>
          </ac:spMkLst>
        </pc:spChg>
        <pc:spChg chg="del">
          <ac:chgData name="assunta pietrodarchi" userId="673b53ac33b65314" providerId="LiveId" clId="{F1900ADE-C4BC-465B-B55D-9A0511330964}" dt="2020-10-27T12:23:51.260" v="1005" actId="26606"/>
          <ac:spMkLst>
            <pc:docMk/>
            <pc:sldMk cId="3177242613" sldId="256"/>
            <ac:spMk id="28" creationId="{15E3C750-986E-4769-B1AE-49289FBEE757}"/>
          </ac:spMkLst>
        </pc:spChg>
        <pc:spChg chg="del">
          <ac:chgData name="assunta pietrodarchi" userId="673b53ac33b65314" providerId="LiveId" clId="{F1900ADE-C4BC-465B-B55D-9A0511330964}" dt="2020-10-27T12:23:51.260" v="1005" actId="26606"/>
          <ac:spMkLst>
            <pc:docMk/>
            <pc:sldMk cId="3177242613" sldId="256"/>
            <ac:spMk id="31" creationId="{4364C879-1404-4203-8E9D-CC5DE0A621A2}"/>
          </ac:spMkLst>
        </pc:spChg>
        <pc:spChg chg="add">
          <ac:chgData name="assunta pietrodarchi" userId="673b53ac33b65314" providerId="LiveId" clId="{F1900ADE-C4BC-465B-B55D-9A0511330964}" dt="2020-10-27T12:23:51.260" v="1005" actId="26606"/>
          <ac:spMkLst>
            <pc:docMk/>
            <pc:sldMk cId="3177242613" sldId="256"/>
            <ac:spMk id="36" creationId="{C7D023E4-8DE1-436E-9847-ED6A4B4B04FD}"/>
          </ac:spMkLst>
        </pc:spChg>
        <pc:grpChg chg="add">
          <ac:chgData name="assunta pietrodarchi" userId="673b53ac33b65314" providerId="LiveId" clId="{F1900ADE-C4BC-465B-B55D-9A0511330964}" dt="2020-10-27T12:23:51.260" v="1005" actId="26606"/>
          <ac:grpSpMkLst>
            <pc:docMk/>
            <pc:sldMk cId="3177242613" sldId="256"/>
            <ac:grpSpMk id="38" creationId="{C4C42016-34C0-4D37-91CF-48308269607E}"/>
          </ac:grpSpMkLst>
        </pc:grpChg>
        <pc:grpChg chg="add">
          <ac:chgData name="assunta pietrodarchi" userId="673b53ac33b65314" providerId="LiveId" clId="{F1900ADE-C4BC-465B-B55D-9A0511330964}" dt="2020-10-27T12:23:51.260" v="1005" actId="26606"/>
          <ac:grpSpMkLst>
            <pc:docMk/>
            <pc:sldMk cId="3177242613" sldId="256"/>
            <ac:grpSpMk id="42" creationId="{5A7DBA8A-AFD3-4A43-8CFF-101BE55E4E68}"/>
          </ac:grpSpMkLst>
        </pc:grpChg>
      </pc:sldChg>
      <pc:sldChg chg="modSp mod">
        <pc:chgData name="assunta pietrodarchi" userId="673b53ac33b65314" providerId="LiveId" clId="{F1900ADE-C4BC-465B-B55D-9A0511330964}" dt="2020-10-27T12:29:11.607" v="1091" actId="113"/>
        <pc:sldMkLst>
          <pc:docMk/>
          <pc:sldMk cId="325466506" sldId="257"/>
        </pc:sldMkLst>
        <pc:spChg chg="mod">
          <ac:chgData name="assunta pietrodarchi" userId="673b53ac33b65314" providerId="LiveId" clId="{F1900ADE-C4BC-465B-B55D-9A0511330964}" dt="2020-10-27T12:29:11.607" v="1091" actId="113"/>
          <ac:spMkLst>
            <pc:docMk/>
            <pc:sldMk cId="325466506" sldId="257"/>
            <ac:spMk id="2" creationId="{8A2E7487-52CC-4B1B-B541-38C07A19445B}"/>
          </ac:spMkLst>
        </pc:spChg>
      </pc:sldChg>
      <pc:sldChg chg="modSp mod">
        <pc:chgData name="assunta pietrodarchi" userId="673b53ac33b65314" providerId="LiveId" clId="{F1900ADE-C4BC-465B-B55D-9A0511330964}" dt="2020-10-27T15:55:26.506" v="1276" actId="20577"/>
        <pc:sldMkLst>
          <pc:docMk/>
          <pc:sldMk cId="3827282045" sldId="258"/>
        </pc:sldMkLst>
        <pc:spChg chg="mod">
          <ac:chgData name="assunta pietrodarchi" userId="673b53ac33b65314" providerId="LiveId" clId="{F1900ADE-C4BC-465B-B55D-9A0511330964}" dt="2020-10-27T15:55:26.506" v="1276" actId="20577"/>
          <ac:spMkLst>
            <pc:docMk/>
            <pc:sldMk cId="3827282045" sldId="258"/>
            <ac:spMk id="2" creationId="{323B38F4-5C14-4169-BC34-F30D4AE25BC3}"/>
          </ac:spMkLst>
        </pc:spChg>
      </pc:sldChg>
      <pc:sldChg chg="addSp delSp modSp mod setBg">
        <pc:chgData name="assunta pietrodarchi" userId="673b53ac33b65314" providerId="LiveId" clId="{F1900ADE-C4BC-465B-B55D-9A0511330964}" dt="2020-10-27T15:22:11.053" v="1136" actId="114"/>
        <pc:sldMkLst>
          <pc:docMk/>
          <pc:sldMk cId="3963901538" sldId="259"/>
        </pc:sldMkLst>
        <pc:spChg chg="mod">
          <ac:chgData name="assunta pietrodarchi" userId="673b53ac33b65314" providerId="LiveId" clId="{F1900ADE-C4BC-465B-B55D-9A0511330964}" dt="2020-10-27T15:22:11.053" v="1136" actId="114"/>
          <ac:spMkLst>
            <pc:docMk/>
            <pc:sldMk cId="3963901538" sldId="259"/>
            <ac:spMk id="2" creationId="{F176D575-3588-43B4-A0B7-F19758EC5C70}"/>
          </ac:spMkLst>
        </pc:spChg>
        <pc:spChg chg="mod ord">
          <ac:chgData name="assunta pietrodarchi" userId="673b53ac33b65314" providerId="LiveId" clId="{F1900ADE-C4BC-465B-B55D-9A0511330964}" dt="2020-10-27T12:11:36.310" v="60" actId="26606"/>
          <ac:spMkLst>
            <pc:docMk/>
            <pc:sldMk cId="3963901538" sldId="259"/>
            <ac:spMk id="4" creationId="{4AB2BC08-571B-4D6E-9B76-00499D0C641C}"/>
          </ac:spMkLst>
        </pc:spChg>
        <pc:spChg chg="add del">
          <ac:chgData name="assunta pietrodarchi" userId="673b53ac33b65314" providerId="LiveId" clId="{F1900ADE-C4BC-465B-B55D-9A0511330964}" dt="2020-10-27T12:11:29.203" v="57" actId="26606"/>
          <ac:spMkLst>
            <pc:docMk/>
            <pc:sldMk cId="3963901538" sldId="259"/>
            <ac:spMk id="71" creationId="{3CD9DF72-87A3-404E-A828-84CBF11A8303}"/>
          </ac:spMkLst>
        </pc:spChg>
        <pc:spChg chg="add del">
          <ac:chgData name="assunta pietrodarchi" userId="673b53ac33b65314" providerId="LiveId" clId="{F1900ADE-C4BC-465B-B55D-9A0511330964}" dt="2020-10-27T12:11:36.294" v="59" actId="26606"/>
          <ac:spMkLst>
            <pc:docMk/>
            <pc:sldMk cId="3963901538" sldId="259"/>
            <ac:spMk id="4100" creationId="{1557A916-FDD1-44A1-A7A1-70009FD6BE46}"/>
          </ac:spMkLst>
        </pc:spChg>
        <pc:spChg chg="add">
          <ac:chgData name="assunta pietrodarchi" userId="673b53ac33b65314" providerId="LiveId" clId="{F1900ADE-C4BC-465B-B55D-9A0511330964}" dt="2020-10-27T12:11:36.310" v="60" actId="26606"/>
          <ac:spMkLst>
            <pc:docMk/>
            <pc:sldMk cId="3963901538" sldId="259"/>
            <ac:spMk id="4102" creationId="{E862BE82-D00D-42C1-BF16-93AA37870C32}"/>
          </ac:spMkLst>
        </pc:spChg>
        <pc:spChg chg="add">
          <ac:chgData name="assunta pietrodarchi" userId="673b53ac33b65314" providerId="LiveId" clId="{F1900ADE-C4BC-465B-B55D-9A0511330964}" dt="2020-10-27T12:11:36.310" v="60" actId="26606"/>
          <ac:spMkLst>
            <pc:docMk/>
            <pc:sldMk cId="3963901538" sldId="259"/>
            <ac:spMk id="4103" creationId="{F6D92C2D-1D3D-4974-918C-06579FB354A9}"/>
          </ac:spMkLst>
        </pc:spChg>
        <pc:picChg chg="mod ord">
          <ac:chgData name="assunta pietrodarchi" userId="673b53ac33b65314" providerId="LiveId" clId="{F1900ADE-C4BC-465B-B55D-9A0511330964}" dt="2020-10-27T12:11:36.310" v="60" actId="26606"/>
          <ac:picMkLst>
            <pc:docMk/>
            <pc:sldMk cId="3963901538" sldId="259"/>
            <ac:picMk id="4098" creationId="{E91CCB68-B2AA-40F6-B72C-175C73A12FAF}"/>
          </ac:picMkLst>
        </pc:picChg>
        <pc:cxnChg chg="add del">
          <ac:chgData name="assunta pietrodarchi" userId="673b53ac33b65314" providerId="LiveId" clId="{F1900ADE-C4BC-465B-B55D-9A0511330964}" dt="2020-10-27T12:11:29.203" v="57" actId="26606"/>
          <ac:cxnSpMkLst>
            <pc:docMk/>
            <pc:sldMk cId="3963901538" sldId="259"/>
            <ac:cxnSpMk id="73" creationId="{20E3A342-4D61-4E3F-AF90-1AB42AEB96CC}"/>
          </ac:cxnSpMkLst>
        </pc:cxnChg>
      </pc:sldChg>
      <pc:sldChg chg="addSp delSp modSp new del mod">
        <pc:chgData name="assunta pietrodarchi" userId="673b53ac33b65314" providerId="LiveId" clId="{F1900ADE-C4BC-465B-B55D-9A0511330964}" dt="2020-10-27T12:27:01.948" v="1006" actId="2696"/>
        <pc:sldMkLst>
          <pc:docMk/>
          <pc:sldMk cId="315694631" sldId="260"/>
        </pc:sldMkLst>
        <pc:spChg chg="mod">
          <ac:chgData name="assunta pietrodarchi" userId="673b53ac33b65314" providerId="LiveId" clId="{F1900ADE-C4BC-465B-B55D-9A0511330964}" dt="2020-10-27T12:12:43.015" v="67" actId="20577"/>
          <ac:spMkLst>
            <pc:docMk/>
            <pc:sldMk cId="315694631" sldId="260"/>
            <ac:spMk id="2" creationId="{6B92DD7C-554D-4C51-8C4F-4C9D6F4DAEF3}"/>
          </ac:spMkLst>
        </pc:spChg>
        <pc:spChg chg="del">
          <ac:chgData name="assunta pietrodarchi" userId="673b53ac33b65314" providerId="LiveId" clId="{F1900ADE-C4BC-465B-B55D-9A0511330964}" dt="2020-10-27T12:14:14.746" v="328"/>
          <ac:spMkLst>
            <pc:docMk/>
            <pc:sldMk cId="315694631" sldId="260"/>
            <ac:spMk id="3" creationId="{33BABCAD-4DF5-471F-B80F-4CA01590A4AB}"/>
          </ac:spMkLst>
        </pc:spChg>
        <pc:spChg chg="mod">
          <ac:chgData name="assunta pietrodarchi" userId="673b53ac33b65314" providerId="LiveId" clId="{F1900ADE-C4BC-465B-B55D-9A0511330964}" dt="2020-10-27T12:13:28.795" v="325" actId="5793"/>
          <ac:spMkLst>
            <pc:docMk/>
            <pc:sldMk cId="315694631" sldId="260"/>
            <ac:spMk id="4" creationId="{01AC7406-845C-4071-8B60-EC19765D1844}"/>
          </ac:spMkLst>
        </pc:spChg>
        <pc:picChg chg="add mod">
          <ac:chgData name="assunta pietrodarchi" userId="673b53ac33b65314" providerId="LiveId" clId="{F1900ADE-C4BC-465B-B55D-9A0511330964}" dt="2020-10-27T12:14:38.663" v="331" actId="1076"/>
          <ac:picMkLst>
            <pc:docMk/>
            <pc:sldMk cId="315694631" sldId="260"/>
            <ac:picMk id="1026" creationId="{70D937FC-9073-44EB-9FE8-08F705DB7BDD}"/>
          </ac:picMkLst>
        </pc:picChg>
      </pc:sldChg>
      <pc:sldChg chg="del">
        <pc:chgData name="assunta pietrodarchi" userId="673b53ac33b65314" providerId="LiveId" clId="{F1900ADE-C4BC-465B-B55D-9A0511330964}" dt="2020-10-27T11:54:01.848" v="1" actId="2696"/>
        <pc:sldMkLst>
          <pc:docMk/>
          <pc:sldMk cId="1054765370" sldId="260"/>
        </pc:sldMkLst>
      </pc:sldChg>
      <pc:sldChg chg="modSp new del mod">
        <pc:chgData name="assunta pietrodarchi" userId="673b53ac33b65314" providerId="LiveId" clId="{F1900ADE-C4BC-465B-B55D-9A0511330964}" dt="2020-10-27T12:08:52.041" v="52" actId="2696"/>
        <pc:sldMkLst>
          <pc:docMk/>
          <pc:sldMk cId="4210057982" sldId="260"/>
        </pc:sldMkLst>
        <pc:spChg chg="mod">
          <ac:chgData name="assunta pietrodarchi" userId="673b53ac33b65314" providerId="LiveId" clId="{F1900ADE-C4BC-465B-B55D-9A0511330964}" dt="2020-10-27T12:06:49.232" v="18" actId="5793"/>
          <ac:spMkLst>
            <pc:docMk/>
            <pc:sldMk cId="4210057982" sldId="260"/>
            <ac:spMk id="2" creationId="{45194691-A9F6-4967-91DD-3DAAF6F08E21}"/>
          </ac:spMkLst>
        </pc:spChg>
        <pc:spChg chg="mod">
          <ac:chgData name="assunta pietrodarchi" userId="673b53ac33b65314" providerId="LiveId" clId="{F1900ADE-C4BC-465B-B55D-9A0511330964}" dt="2020-10-27T12:07:51.566" v="48" actId="20577"/>
          <ac:spMkLst>
            <pc:docMk/>
            <pc:sldMk cId="4210057982" sldId="260"/>
            <ac:spMk id="4" creationId="{01AE0487-52CF-419C-BDD8-B9D297DF26C7}"/>
          </ac:spMkLst>
        </pc:spChg>
      </pc:sldChg>
      <pc:sldChg chg="addSp delSp modSp new mod setBg">
        <pc:chgData name="assunta pietrodarchi" userId="673b53ac33b65314" providerId="LiveId" clId="{F1900ADE-C4BC-465B-B55D-9A0511330964}" dt="2020-10-27T15:23:07.943" v="1159" actId="20577"/>
        <pc:sldMkLst>
          <pc:docMk/>
          <pc:sldMk cId="1803560021" sldId="261"/>
        </pc:sldMkLst>
        <pc:spChg chg="mod">
          <ac:chgData name="assunta pietrodarchi" userId="673b53ac33b65314" providerId="LiveId" clId="{F1900ADE-C4BC-465B-B55D-9A0511330964}" dt="2020-10-27T15:23:07.943" v="1159" actId="20577"/>
          <ac:spMkLst>
            <pc:docMk/>
            <pc:sldMk cId="1803560021" sldId="261"/>
            <ac:spMk id="2" creationId="{D06C0893-26BE-4A01-AA6B-2546A69EAB53}"/>
          </ac:spMkLst>
        </pc:spChg>
        <pc:spChg chg="del">
          <ac:chgData name="assunta pietrodarchi" userId="673b53ac33b65314" providerId="LiveId" clId="{F1900ADE-C4BC-465B-B55D-9A0511330964}" dt="2020-10-27T12:16:25.229" v="333"/>
          <ac:spMkLst>
            <pc:docMk/>
            <pc:sldMk cId="1803560021" sldId="261"/>
            <ac:spMk id="3" creationId="{72F50CA8-3910-450B-956D-AEAEE2970384}"/>
          </ac:spMkLst>
        </pc:spChg>
        <pc:spChg chg="mod ord">
          <ac:chgData name="assunta pietrodarchi" userId="673b53ac33b65314" providerId="LiveId" clId="{F1900ADE-C4BC-465B-B55D-9A0511330964}" dt="2020-10-27T12:17:42.086" v="643" actId="26606"/>
          <ac:spMkLst>
            <pc:docMk/>
            <pc:sldMk cId="1803560021" sldId="261"/>
            <ac:spMk id="4" creationId="{1527521D-D8CB-40F2-A0BC-31E039D5EC68}"/>
          </ac:spMkLst>
        </pc:spChg>
        <pc:spChg chg="add">
          <ac:chgData name="assunta pietrodarchi" userId="673b53ac33b65314" providerId="LiveId" clId="{F1900ADE-C4BC-465B-B55D-9A0511330964}" dt="2020-10-27T12:17:42.086" v="643" actId="26606"/>
          <ac:spMkLst>
            <pc:docMk/>
            <pc:sldMk cId="1803560021" sldId="261"/>
            <ac:spMk id="71" creationId="{F56F5174-31D9-4DBB-AAB7-A1FD7BDB1352}"/>
          </ac:spMkLst>
        </pc:spChg>
        <pc:spChg chg="add">
          <ac:chgData name="assunta pietrodarchi" userId="673b53ac33b65314" providerId="LiveId" clId="{F1900ADE-C4BC-465B-B55D-9A0511330964}" dt="2020-10-27T12:17:42.086" v="643" actId="26606"/>
          <ac:spMkLst>
            <pc:docMk/>
            <pc:sldMk cId="1803560021" sldId="261"/>
            <ac:spMk id="75" creationId="{F9A95BEE-6BB1-4A28-A8E6-A34B2E42EF87}"/>
          </ac:spMkLst>
        </pc:spChg>
        <pc:picChg chg="add">
          <ac:chgData name="assunta pietrodarchi" userId="673b53ac33b65314" providerId="LiveId" clId="{F1900ADE-C4BC-465B-B55D-9A0511330964}" dt="2020-10-27T12:17:42.086" v="643" actId="26606"/>
          <ac:picMkLst>
            <pc:docMk/>
            <pc:sldMk cId="1803560021" sldId="261"/>
            <ac:picMk id="73" creationId="{AE113210-7872-481A-ADE6-3A05CCAF5EB2}"/>
          </ac:picMkLst>
        </pc:picChg>
        <pc:picChg chg="add mod">
          <ac:chgData name="assunta pietrodarchi" userId="673b53ac33b65314" providerId="LiveId" clId="{F1900ADE-C4BC-465B-B55D-9A0511330964}" dt="2020-10-27T12:17:42.086" v="643" actId="26606"/>
          <ac:picMkLst>
            <pc:docMk/>
            <pc:sldMk cId="1803560021" sldId="261"/>
            <ac:picMk id="2050" creationId="{02170A5A-FB0D-4B7C-90B9-D712F8FE212D}"/>
          </ac:picMkLst>
        </pc:picChg>
      </pc:sldChg>
      <pc:sldChg chg="del">
        <pc:chgData name="assunta pietrodarchi" userId="673b53ac33b65314" providerId="LiveId" clId="{F1900ADE-C4BC-465B-B55D-9A0511330964}" dt="2020-10-27T11:54:07.979" v="2" actId="2696"/>
        <pc:sldMkLst>
          <pc:docMk/>
          <pc:sldMk cId="2353768352" sldId="261"/>
        </pc:sldMkLst>
      </pc:sldChg>
      <pc:sldChg chg="addSp delSp modSp add del mod">
        <pc:chgData name="assunta pietrodarchi" userId="673b53ac33b65314" providerId="LiveId" clId="{F1900ADE-C4BC-465B-B55D-9A0511330964}" dt="2020-10-27T12:07:22.430" v="26"/>
        <pc:sldMkLst>
          <pc:docMk/>
          <pc:sldMk cId="289933116" sldId="262"/>
        </pc:sldMkLst>
        <pc:spChg chg="mod">
          <ac:chgData name="assunta pietrodarchi" userId="673b53ac33b65314" providerId="LiveId" clId="{F1900ADE-C4BC-465B-B55D-9A0511330964}" dt="2020-10-27T12:07:17.306" v="24"/>
          <ac:spMkLst>
            <pc:docMk/>
            <pc:sldMk cId="289933116" sldId="262"/>
            <ac:spMk id="2" creationId="{737049A7-6A3D-47C1-90B6-6898593A1FD8}"/>
          </ac:spMkLst>
        </pc:spChg>
        <pc:spChg chg="add del mod">
          <ac:chgData name="assunta pietrodarchi" userId="673b53ac33b65314" providerId="LiveId" clId="{F1900ADE-C4BC-465B-B55D-9A0511330964}" dt="2020-10-27T12:07:17.306" v="24"/>
          <ac:spMkLst>
            <pc:docMk/>
            <pc:sldMk cId="289933116" sldId="262"/>
            <ac:spMk id="3" creationId="{7FCDEFC0-ECF5-4AA1-9F18-235F41B6BB2D}"/>
          </ac:spMkLst>
        </pc:spChg>
        <pc:spChg chg="add del mod">
          <ac:chgData name="assunta pietrodarchi" userId="673b53ac33b65314" providerId="LiveId" clId="{F1900ADE-C4BC-465B-B55D-9A0511330964}" dt="2020-10-27T12:07:17.306" v="24"/>
          <ac:spMkLst>
            <pc:docMk/>
            <pc:sldMk cId="289933116" sldId="262"/>
            <ac:spMk id="4" creationId="{E2CF996A-1E70-4DEC-A69D-407ED04C3E7F}"/>
          </ac:spMkLst>
        </pc:spChg>
        <pc:picChg chg="mod">
          <ac:chgData name="assunta pietrodarchi" userId="673b53ac33b65314" providerId="LiveId" clId="{F1900ADE-C4BC-465B-B55D-9A0511330964}" dt="2020-10-27T12:07:19.349" v="25" actId="14100"/>
          <ac:picMkLst>
            <pc:docMk/>
            <pc:sldMk cId="289933116" sldId="262"/>
            <ac:picMk id="5122" creationId="{F78DCF5E-B173-4E10-B0C4-35771568F3B5}"/>
          </ac:picMkLst>
        </pc:picChg>
      </pc:sldChg>
      <pc:sldChg chg="addSp modSp add del mod setBg">
        <pc:chgData name="assunta pietrodarchi" userId="673b53ac33b65314" providerId="LiveId" clId="{F1900ADE-C4BC-465B-B55D-9A0511330964}" dt="2020-10-27T12:08:58.128" v="53" actId="2696"/>
        <pc:sldMkLst>
          <pc:docMk/>
          <pc:sldMk cId="2304962319" sldId="262"/>
        </pc:sldMkLst>
        <pc:spChg chg="mod">
          <ac:chgData name="assunta pietrodarchi" userId="673b53ac33b65314" providerId="LiveId" clId="{F1900ADE-C4BC-465B-B55D-9A0511330964}" dt="2020-10-27T12:08:06.689" v="50" actId="26606"/>
          <ac:spMkLst>
            <pc:docMk/>
            <pc:sldMk cId="2304962319" sldId="262"/>
            <ac:spMk id="2" creationId="{737049A7-6A3D-47C1-90B6-6898593A1FD8}"/>
          </ac:spMkLst>
        </pc:spChg>
        <pc:spChg chg="add">
          <ac:chgData name="assunta pietrodarchi" userId="673b53ac33b65314" providerId="LiveId" clId="{F1900ADE-C4BC-465B-B55D-9A0511330964}" dt="2020-10-27T12:08:06.689" v="50" actId="26606"/>
          <ac:spMkLst>
            <pc:docMk/>
            <pc:sldMk cId="2304962319" sldId="262"/>
            <ac:spMk id="71" creationId="{07322A9E-F1EC-405E-8971-BA906EFFCCB8}"/>
          </ac:spMkLst>
        </pc:spChg>
        <pc:spChg chg="add">
          <ac:chgData name="assunta pietrodarchi" userId="673b53ac33b65314" providerId="LiveId" clId="{F1900ADE-C4BC-465B-B55D-9A0511330964}" dt="2020-10-27T12:08:06.689" v="50" actId="26606"/>
          <ac:spMkLst>
            <pc:docMk/>
            <pc:sldMk cId="2304962319" sldId="262"/>
            <ac:spMk id="73" creationId="{A5704422-1118-4FD1-95AD-29A064EB80D9}"/>
          </ac:spMkLst>
        </pc:spChg>
        <pc:spChg chg="add">
          <ac:chgData name="assunta pietrodarchi" userId="673b53ac33b65314" providerId="LiveId" clId="{F1900ADE-C4BC-465B-B55D-9A0511330964}" dt="2020-10-27T12:08:06.689" v="50" actId="26606"/>
          <ac:spMkLst>
            <pc:docMk/>
            <pc:sldMk cId="2304962319" sldId="262"/>
            <ac:spMk id="75" creationId="{A88B2AAA-B805-498E-A9E6-98B885855498}"/>
          </ac:spMkLst>
        </pc:spChg>
        <pc:spChg chg="add">
          <ac:chgData name="assunta pietrodarchi" userId="673b53ac33b65314" providerId="LiveId" clId="{F1900ADE-C4BC-465B-B55D-9A0511330964}" dt="2020-10-27T12:08:06.689" v="50" actId="26606"/>
          <ac:spMkLst>
            <pc:docMk/>
            <pc:sldMk cId="2304962319" sldId="262"/>
            <ac:spMk id="77" creationId="{9B8051E0-19D7-43E1-BFD9-E6DBFEB3A3F1}"/>
          </ac:spMkLst>
        </pc:spChg>
        <pc:spChg chg="add">
          <ac:chgData name="assunta pietrodarchi" userId="673b53ac33b65314" providerId="LiveId" clId="{F1900ADE-C4BC-465B-B55D-9A0511330964}" dt="2020-10-27T12:08:06.689" v="50" actId="26606"/>
          <ac:spMkLst>
            <pc:docMk/>
            <pc:sldMk cId="2304962319" sldId="262"/>
            <ac:spMk id="79" creationId="{4EDB2B02-86A2-46F5-A4BE-B7D9B10411D6}"/>
          </ac:spMkLst>
        </pc:spChg>
        <pc:spChg chg="add">
          <ac:chgData name="assunta pietrodarchi" userId="673b53ac33b65314" providerId="LiveId" clId="{F1900ADE-C4BC-465B-B55D-9A0511330964}" dt="2020-10-27T12:08:06.689" v="50" actId="26606"/>
          <ac:spMkLst>
            <pc:docMk/>
            <pc:sldMk cId="2304962319" sldId="262"/>
            <ac:spMk id="81" creationId="{43954639-FB5D-41F4-9560-6F6DFE778425}"/>
          </ac:spMkLst>
        </pc:spChg>
        <pc:spChg chg="add">
          <ac:chgData name="assunta pietrodarchi" userId="673b53ac33b65314" providerId="LiveId" clId="{F1900ADE-C4BC-465B-B55D-9A0511330964}" dt="2020-10-27T12:08:06.689" v="50" actId="26606"/>
          <ac:spMkLst>
            <pc:docMk/>
            <pc:sldMk cId="2304962319" sldId="262"/>
            <ac:spMk id="83" creationId="{E898931C-0323-41FA-A036-20F818B1FF81}"/>
          </ac:spMkLst>
        </pc:spChg>
        <pc:spChg chg="add">
          <ac:chgData name="assunta pietrodarchi" userId="673b53ac33b65314" providerId="LiveId" clId="{F1900ADE-C4BC-465B-B55D-9A0511330964}" dt="2020-10-27T12:08:06.689" v="50" actId="26606"/>
          <ac:spMkLst>
            <pc:docMk/>
            <pc:sldMk cId="2304962319" sldId="262"/>
            <ac:spMk id="85" creationId="{89AFE9DD-0792-4B98-B4EB-97ACA17E6AA8}"/>
          </ac:spMkLst>
        </pc:spChg>
        <pc:spChg chg="add">
          <ac:chgData name="assunta pietrodarchi" userId="673b53ac33b65314" providerId="LiveId" clId="{F1900ADE-C4BC-465B-B55D-9A0511330964}" dt="2020-10-27T12:08:06.689" v="50" actId="26606"/>
          <ac:spMkLst>
            <pc:docMk/>
            <pc:sldMk cId="2304962319" sldId="262"/>
            <ac:spMk id="87" creationId="{3981F5C4-9AE1-404E-AF44-A4E6DB374F9D}"/>
          </ac:spMkLst>
        </pc:spChg>
        <pc:spChg chg="add">
          <ac:chgData name="assunta pietrodarchi" userId="673b53ac33b65314" providerId="LiveId" clId="{F1900ADE-C4BC-465B-B55D-9A0511330964}" dt="2020-10-27T12:08:06.689" v="50" actId="26606"/>
          <ac:spMkLst>
            <pc:docMk/>
            <pc:sldMk cId="2304962319" sldId="262"/>
            <ac:spMk id="89" creationId="{763C1781-8726-4FAC-8C45-FF40376BE409}"/>
          </ac:spMkLst>
        </pc:spChg>
        <pc:spChg chg="add">
          <ac:chgData name="assunta pietrodarchi" userId="673b53ac33b65314" providerId="LiveId" clId="{F1900ADE-C4BC-465B-B55D-9A0511330964}" dt="2020-10-27T12:08:06.689" v="50" actId="26606"/>
          <ac:spMkLst>
            <pc:docMk/>
            <pc:sldMk cId="2304962319" sldId="262"/>
            <ac:spMk id="91" creationId="{301491B5-56C7-43DC-A3D9-861EECCA056A}"/>
          </ac:spMkLst>
        </pc:spChg>
        <pc:spChg chg="add">
          <ac:chgData name="assunta pietrodarchi" userId="673b53ac33b65314" providerId="LiveId" clId="{F1900ADE-C4BC-465B-B55D-9A0511330964}" dt="2020-10-27T12:08:06.689" v="50" actId="26606"/>
          <ac:spMkLst>
            <pc:docMk/>
            <pc:sldMk cId="2304962319" sldId="262"/>
            <ac:spMk id="93" creationId="{237E2353-22DF-46E0-A200-FB30F8F394E2}"/>
          </ac:spMkLst>
        </pc:spChg>
        <pc:spChg chg="add">
          <ac:chgData name="assunta pietrodarchi" userId="673b53ac33b65314" providerId="LiveId" clId="{F1900ADE-C4BC-465B-B55D-9A0511330964}" dt="2020-10-27T12:08:06.689" v="50" actId="26606"/>
          <ac:spMkLst>
            <pc:docMk/>
            <pc:sldMk cId="2304962319" sldId="262"/>
            <ac:spMk id="95" creationId="{DD6138DB-057B-45F7-A5F4-E7BFDA20D02C}"/>
          </ac:spMkLst>
        </pc:spChg>
        <pc:spChg chg="add">
          <ac:chgData name="assunta pietrodarchi" userId="673b53ac33b65314" providerId="LiveId" clId="{F1900ADE-C4BC-465B-B55D-9A0511330964}" dt="2020-10-27T12:08:06.689" v="50" actId="26606"/>
          <ac:spMkLst>
            <pc:docMk/>
            <pc:sldMk cId="2304962319" sldId="262"/>
            <ac:spMk id="97" creationId="{79A54AB1-B64F-4843-BFAB-81CB74E66B65}"/>
          </ac:spMkLst>
        </pc:spChg>
        <pc:picChg chg="mod">
          <ac:chgData name="assunta pietrodarchi" userId="673b53ac33b65314" providerId="LiveId" clId="{F1900ADE-C4BC-465B-B55D-9A0511330964}" dt="2020-10-27T12:08:06.689" v="50" actId="26606"/>
          <ac:picMkLst>
            <pc:docMk/>
            <pc:sldMk cId="2304962319" sldId="262"/>
            <ac:picMk id="5122" creationId="{F78DCF5E-B173-4E10-B0C4-35771568F3B5}"/>
          </ac:picMkLst>
        </pc:picChg>
      </pc:sldChg>
      <pc:sldChg chg="addSp delSp modSp new mod setBg">
        <pc:chgData name="assunta pietrodarchi" userId="673b53ac33b65314" providerId="LiveId" clId="{F1900ADE-C4BC-465B-B55D-9A0511330964}" dt="2020-10-27T15:23:40.349" v="1179" actId="20577"/>
        <pc:sldMkLst>
          <pc:docMk/>
          <pc:sldMk cId="2620660973" sldId="262"/>
        </pc:sldMkLst>
        <pc:spChg chg="mod">
          <ac:chgData name="assunta pietrodarchi" userId="673b53ac33b65314" providerId="LiveId" clId="{F1900ADE-C4BC-465B-B55D-9A0511330964}" dt="2020-10-27T15:23:40.349" v="1179" actId="20577"/>
          <ac:spMkLst>
            <pc:docMk/>
            <pc:sldMk cId="2620660973" sldId="262"/>
            <ac:spMk id="2" creationId="{DE31D4FE-42A6-4A2D-9218-771139966B87}"/>
          </ac:spMkLst>
        </pc:spChg>
        <pc:spChg chg="del">
          <ac:chgData name="assunta pietrodarchi" userId="673b53ac33b65314" providerId="LiveId" clId="{F1900ADE-C4BC-465B-B55D-9A0511330964}" dt="2020-10-27T12:20:27.521" v="838"/>
          <ac:spMkLst>
            <pc:docMk/>
            <pc:sldMk cId="2620660973" sldId="262"/>
            <ac:spMk id="3" creationId="{BD617736-3582-4B9C-A4BB-9927FBF10C8F}"/>
          </ac:spMkLst>
        </pc:spChg>
        <pc:spChg chg="mod">
          <ac:chgData name="assunta pietrodarchi" userId="673b53ac33b65314" providerId="LiveId" clId="{F1900ADE-C4BC-465B-B55D-9A0511330964}" dt="2020-10-27T12:20:35.956" v="839" actId="26606"/>
          <ac:spMkLst>
            <pc:docMk/>
            <pc:sldMk cId="2620660973" sldId="262"/>
            <ac:spMk id="4" creationId="{CFC7948A-011B-469C-89F6-EF81FE777B0C}"/>
          </ac:spMkLst>
        </pc:spChg>
        <pc:spChg chg="add">
          <ac:chgData name="assunta pietrodarchi" userId="673b53ac33b65314" providerId="LiveId" clId="{F1900ADE-C4BC-465B-B55D-9A0511330964}" dt="2020-10-27T12:20:35.956" v="839" actId="26606"/>
          <ac:spMkLst>
            <pc:docMk/>
            <pc:sldMk cId="2620660973" sldId="262"/>
            <ac:spMk id="71" creationId="{6B5E2835-4E47-45B3-9CFE-732FF7B05472}"/>
          </ac:spMkLst>
        </pc:spChg>
        <pc:spChg chg="add">
          <ac:chgData name="assunta pietrodarchi" userId="673b53ac33b65314" providerId="LiveId" clId="{F1900ADE-C4BC-465B-B55D-9A0511330964}" dt="2020-10-27T12:20:35.956" v="839" actId="26606"/>
          <ac:spMkLst>
            <pc:docMk/>
            <pc:sldMk cId="2620660973" sldId="262"/>
            <ac:spMk id="73" creationId="{5B45AD5D-AA52-4F7B-9362-576A39AD9E09}"/>
          </ac:spMkLst>
        </pc:spChg>
        <pc:spChg chg="add">
          <ac:chgData name="assunta pietrodarchi" userId="673b53ac33b65314" providerId="LiveId" clId="{F1900ADE-C4BC-465B-B55D-9A0511330964}" dt="2020-10-27T12:20:35.956" v="839" actId="26606"/>
          <ac:spMkLst>
            <pc:docMk/>
            <pc:sldMk cId="2620660973" sldId="262"/>
            <ac:spMk id="75" creationId="{AEDD7960-4866-4399-BEF6-DD1431AB4E34}"/>
          </ac:spMkLst>
        </pc:spChg>
        <pc:spChg chg="add">
          <ac:chgData name="assunta pietrodarchi" userId="673b53ac33b65314" providerId="LiveId" clId="{F1900ADE-C4BC-465B-B55D-9A0511330964}" dt="2020-10-27T12:20:35.956" v="839" actId="26606"/>
          <ac:spMkLst>
            <pc:docMk/>
            <pc:sldMk cId="2620660973" sldId="262"/>
            <ac:spMk id="77" creationId="{55D4142C-5077-457F-A6AD-3FECFDB39685}"/>
          </ac:spMkLst>
        </pc:spChg>
        <pc:spChg chg="add">
          <ac:chgData name="assunta pietrodarchi" userId="673b53ac33b65314" providerId="LiveId" clId="{F1900ADE-C4BC-465B-B55D-9A0511330964}" dt="2020-10-27T12:20:35.956" v="839" actId="26606"/>
          <ac:spMkLst>
            <pc:docMk/>
            <pc:sldMk cId="2620660973" sldId="262"/>
            <ac:spMk id="79" creationId="{7A5F0580-5EE9-419F-96EE-B6529EF6E7D0}"/>
          </ac:spMkLst>
        </pc:spChg>
        <pc:picChg chg="add mod ord">
          <ac:chgData name="assunta pietrodarchi" userId="673b53ac33b65314" providerId="LiveId" clId="{F1900ADE-C4BC-465B-B55D-9A0511330964}" dt="2020-10-27T12:20:35.956" v="839" actId="26606"/>
          <ac:picMkLst>
            <pc:docMk/>
            <pc:sldMk cId="2620660973" sldId="262"/>
            <ac:picMk id="3074" creationId="{5F11433A-5823-4A12-B8B5-8ADD3D53844A}"/>
          </ac:picMkLst>
        </pc:picChg>
      </pc:sldChg>
      <pc:sldChg chg="add del">
        <pc:chgData name="assunta pietrodarchi" userId="673b53ac33b65314" providerId="LiveId" clId="{F1900ADE-C4BC-465B-B55D-9A0511330964}" dt="2020-10-27T12:06:20.366" v="3" actId="2696"/>
        <pc:sldMkLst>
          <pc:docMk/>
          <pc:sldMk cId="3441469124" sldId="262"/>
        </pc:sldMkLst>
      </pc:sldChg>
      <pc:sldChg chg="addSp delSp modSp new mod setBg">
        <pc:chgData name="assunta pietrodarchi" userId="673b53ac33b65314" providerId="LiveId" clId="{F1900ADE-C4BC-465B-B55D-9A0511330964}" dt="2020-10-27T15:52:44.437" v="1228" actId="255"/>
        <pc:sldMkLst>
          <pc:docMk/>
          <pc:sldMk cId="197161695" sldId="263"/>
        </pc:sldMkLst>
        <pc:spChg chg="mod">
          <ac:chgData name="assunta pietrodarchi" userId="673b53ac33b65314" providerId="LiveId" clId="{F1900ADE-C4BC-465B-B55D-9A0511330964}" dt="2020-10-27T15:52:44.437" v="1228" actId="255"/>
          <ac:spMkLst>
            <pc:docMk/>
            <pc:sldMk cId="197161695" sldId="263"/>
            <ac:spMk id="2" creationId="{67A6A684-33D1-40A5-8170-E3D17E79D5A7}"/>
          </ac:spMkLst>
        </pc:spChg>
        <pc:spChg chg="mod ord">
          <ac:chgData name="assunta pietrodarchi" userId="673b53ac33b65314" providerId="LiveId" clId="{F1900ADE-C4BC-465B-B55D-9A0511330964}" dt="2020-10-27T12:23:22.693" v="1004" actId="26606"/>
          <ac:spMkLst>
            <pc:docMk/>
            <pc:sldMk cId="197161695" sldId="263"/>
            <ac:spMk id="3" creationId="{FC48DFE9-FF57-4945-86C3-21972E200006}"/>
          </ac:spMkLst>
        </pc:spChg>
        <pc:spChg chg="del">
          <ac:chgData name="assunta pietrodarchi" userId="673b53ac33b65314" providerId="LiveId" clId="{F1900ADE-C4BC-465B-B55D-9A0511330964}" dt="2020-10-27T12:22:33.893" v="885"/>
          <ac:spMkLst>
            <pc:docMk/>
            <pc:sldMk cId="197161695" sldId="263"/>
            <ac:spMk id="4" creationId="{8971EE24-0D33-4D69-B53B-9660A0E9F8C4}"/>
          </ac:spMkLst>
        </pc:spChg>
        <pc:spChg chg="add">
          <ac:chgData name="assunta pietrodarchi" userId="673b53ac33b65314" providerId="LiveId" clId="{F1900ADE-C4BC-465B-B55D-9A0511330964}" dt="2020-10-27T12:23:22.693" v="1004" actId="26606"/>
          <ac:spMkLst>
            <pc:docMk/>
            <pc:sldMk cId="197161695" sldId="263"/>
            <ac:spMk id="71" creationId="{4038CB10-1F5C-4D54-9DF7-12586DE5B007}"/>
          </ac:spMkLst>
        </pc:spChg>
        <pc:spChg chg="add">
          <ac:chgData name="assunta pietrodarchi" userId="673b53ac33b65314" providerId="LiveId" clId="{F1900ADE-C4BC-465B-B55D-9A0511330964}" dt="2020-10-27T12:23:22.693" v="1004" actId="26606"/>
          <ac:spMkLst>
            <pc:docMk/>
            <pc:sldMk cId="197161695" sldId="263"/>
            <ac:spMk id="73" creationId="{73ED6512-6858-4552-B699-9A97FE9A4EA2}"/>
          </ac:spMkLst>
        </pc:spChg>
        <pc:picChg chg="add mod">
          <ac:chgData name="assunta pietrodarchi" userId="673b53ac33b65314" providerId="LiveId" clId="{F1900ADE-C4BC-465B-B55D-9A0511330964}" dt="2020-10-27T12:23:22.693" v="1004" actId="26606"/>
          <ac:picMkLst>
            <pc:docMk/>
            <pc:sldMk cId="197161695" sldId="263"/>
            <ac:picMk id="4098" creationId="{541827FA-5696-4C8D-AEC5-F55D18F02D6D}"/>
          </ac:picMkLst>
        </pc:picChg>
      </pc:sldChg>
      <pc:sldChg chg="addSp delSp modSp add del">
        <pc:chgData name="assunta pietrodarchi" userId="673b53ac33b65314" providerId="LiveId" clId="{F1900ADE-C4BC-465B-B55D-9A0511330964}" dt="2020-10-27T12:09:14.385" v="55" actId="2696"/>
        <pc:sldMkLst>
          <pc:docMk/>
          <pc:sldMk cId="3601308088" sldId="263"/>
        </pc:sldMkLst>
        <pc:spChg chg="add mod">
          <ac:chgData name="assunta pietrodarchi" userId="673b53ac33b65314" providerId="LiveId" clId="{F1900ADE-C4BC-465B-B55D-9A0511330964}" dt="2020-10-27T12:09:07.397" v="54" actId="21"/>
          <ac:spMkLst>
            <pc:docMk/>
            <pc:sldMk cId="3601308088" sldId="263"/>
            <ac:spMk id="3" creationId="{F60C2DA2-4FE0-44A4-A5CC-0116FC069A8D}"/>
          </ac:spMkLst>
        </pc:spChg>
        <pc:picChg chg="del">
          <ac:chgData name="assunta pietrodarchi" userId="673b53ac33b65314" providerId="LiveId" clId="{F1900ADE-C4BC-465B-B55D-9A0511330964}" dt="2020-10-27T12:09:07.397" v="54" actId="21"/>
          <ac:picMkLst>
            <pc:docMk/>
            <pc:sldMk cId="3601308088" sldId="263"/>
            <ac:picMk id="5122" creationId="{F78DCF5E-B173-4E10-B0C4-35771568F3B5}"/>
          </ac:picMkLst>
        </pc:picChg>
      </pc:sldChg>
      <pc:sldChg chg="add del">
        <pc:chgData name="assunta pietrodarchi" userId="673b53ac33b65314" providerId="LiveId" clId="{F1900ADE-C4BC-465B-B55D-9A0511330964}" dt="2020-10-27T12:13:42.270" v="327"/>
        <pc:sldMkLst>
          <pc:docMk/>
          <pc:sldMk cId="3887103031" sldId="263"/>
        </pc:sldMkLst>
      </pc:sldChg>
      <pc:sldChg chg="addSp delSp modSp new mod setBg setClrOvrMap">
        <pc:chgData name="assunta pietrodarchi" userId="673b53ac33b65314" providerId="LiveId" clId="{F1900ADE-C4BC-465B-B55D-9A0511330964}" dt="2020-10-27T16:01:51.886" v="1569" actId="26606"/>
        <pc:sldMkLst>
          <pc:docMk/>
          <pc:sldMk cId="2088893284" sldId="264"/>
        </pc:sldMkLst>
        <pc:spChg chg="mod">
          <ac:chgData name="assunta pietrodarchi" userId="673b53ac33b65314" providerId="LiveId" clId="{F1900ADE-C4BC-465B-B55D-9A0511330964}" dt="2020-10-27T16:01:51.886" v="1569" actId="26606"/>
          <ac:spMkLst>
            <pc:docMk/>
            <pc:sldMk cId="2088893284" sldId="264"/>
            <ac:spMk id="2" creationId="{59D20C47-BF24-4332-8C6C-CFDB7E5C861A}"/>
          </ac:spMkLst>
        </pc:spChg>
        <pc:spChg chg="del">
          <ac:chgData name="assunta pietrodarchi" userId="673b53ac33b65314" providerId="LiveId" clId="{F1900ADE-C4BC-465B-B55D-9A0511330964}" dt="2020-10-27T15:58:35.422" v="1278"/>
          <ac:spMkLst>
            <pc:docMk/>
            <pc:sldMk cId="2088893284" sldId="264"/>
            <ac:spMk id="3" creationId="{92EFF086-5472-4E80-BA5E-1DC7660FFF8E}"/>
          </ac:spMkLst>
        </pc:spChg>
        <pc:spChg chg="mod ord">
          <ac:chgData name="assunta pietrodarchi" userId="673b53ac33b65314" providerId="LiveId" clId="{F1900ADE-C4BC-465B-B55D-9A0511330964}" dt="2020-10-27T16:01:51.886" v="1569" actId="26606"/>
          <ac:spMkLst>
            <pc:docMk/>
            <pc:sldMk cId="2088893284" sldId="264"/>
            <ac:spMk id="4" creationId="{95228D08-1EC7-45F6-B57A-25EDFB469375}"/>
          </ac:spMkLst>
        </pc:spChg>
        <pc:spChg chg="add del">
          <ac:chgData name="assunta pietrodarchi" userId="673b53ac33b65314" providerId="LiveId" clId="{F1900ADE-C4BC-465B-B55D-9A0511330964}" dt="2020-10-27T16:01:47.624" v="1566" actId="26606"/>
          <ac:spMkLst>
            <pc:docMk/>
            <pc:sldMk cId="2088893284" sldId="264"/>
            <ac:spMk id="71" creationId="{AC5782D3-6CED-43A7-BE35-09C48F8091FB}"/>
          </ac:spMkLst>
        </pc:spChg>
        <pc:spChg chg="add del">
          <ac:chgData name="assunta pietrodarchi" userId="673b53ac33b65314" providerId="LiveId" clId="{F1900ADE-C4BC-465B-B55D-9A0511330964}" dt="2020-10-27T16:01:47.624" v="1566" actId="26606"/>
          <ac:spMkLst>
            <pc:docMk/>
            <pc:sldMk cId="2088893284" sldId="264"/>
            <ac:spMk id="73" creationId="{6721F593-ECD2-4B5B-AAE4-0866A4CDC970}"/>
          </ac:spMkLst>
        </pc:spChg>
        <pc:spChg chg="add del">
          <ac:chgData name="assunta pietrodarchi" userId="673b53ac33b65314" providerId="LiveId" clId="{F1900ADE-C4BC-465B-B55D-9A0511330964}" dt="2020-10-27T16:01:47.624" v="1566" actId="26606"/>
          <ac:spMkLst>
            <pc:docMk/>
            <pc:sldMk cId="2088893284" sldId="264"/>
            <ac:spMk id="75" creationId="{71DEE99F-D18C-4025-BA3F-CEBF5258ED3D}"/>
          </ac:spMkLst>
        </pc:spChg>
        <pc:spChg chg="add del">
          <ac:chgData name="assunta pietrodarchi" userId="673b53ac33b65314" providerId="LiveId" clId="{F1900ADE-C4BC-465B-B55D-9A0511330964}" dt="2020-10-27T16:01:47.624" v="1566" actId="26606"/>
          <ac:spMkLst>
            <pc:docMk/>
            <pc:sldMk cId="2088893284" sldId="264"/>
            <ac:spMk id="77" creationId="{976FA5D9-3A7C-4FA7-9BA8-1905D703FD77}"/>
          </ac:spMkLst>
        </pc:spChg>
        <pc:spChg chg="add del">
          <ac:chgData name="assunta pietrodarchi" userId="673b53ac33b65314" providerId="LiveId" clId="{F1900ADE-C4BC-465B-B55D-9A0511330964}" dt="2020-10-27T16:01:47.624" v="1566" actId="26606"/>
          <ac:spMkLst>
            <pc:docMk/>
            <pc:sldMk cId="2088893284" sldId="264"/>
            <ac:spMk id="79" creationId="{4652D57C-331F-43B8-9C07-69FBA9C0279E}"/>
          </ac:spMkLst>
        </pc:spChg>
        <pc:spChg chg="add del">
          <ac:chgData name="assunta pietrodarchi" userId="673b53ac33b65314" providerId="LiveId" clId="{F1900ADE-C4BC-465B-B55D-9A0511330964}" dt="2020-10-27T16:01:51.854" v="1568" actId="26606"/>
          <ac:spMkLst>
            <pc:docMk/>
            <pc:sldMk cId="2088893284" sldId="264"/>
            <ac:spMk id="1028" creationId="{9B76D444-2756-434F-AE61-96D69830C13E}"/>
          </ac:spMkLst>
        </pc:spChg>
        <pc:spChg chg="add">
          <ac:chgData name="assunta pietrodarchi" userId="673b53ac33b65314" providerId="LiveId" clId="{F1900ADE-C4BC-465B-B55D-9A0511330964}" dt="2020-10-27T16:01:51.886" v="1569" actId="26606"/>
          <ac:spMkLst>
            <pc:docMk/>
            <pc:sldMk cId="2088893284" sldId="264"/>
            <ac:spMk id="1031" creationId="{AC5782D3-6CED-43A7-BE35-09C48F8091FB}"/>
          </ac:spMkLst>
        </pc:spChg>
        <pc:spChg chg="add">
          <ac:chgData name="assunta pietrodarchi" userId="673b53ac33b65314" providerId="LiveId" clId="{F1900ADE-C4BC-465B-B55D-9A0511330964}" dt="2020-10-27T16:01:51.886" v="1569" actId="26606"/>
          <ac:spMkLst>
            <pc:docMk/>
            <pc:sldMk cId="2088893284" sldId="264"/>
            <ac:spMk id="1032" creationId="{6721F593-ECD2-4B5B-AAE4-0866A4CDC970}"/>
          </ac:spMkLst>
        </pc:spChg>
        <pc:spChg chg="add">
          <ac:chgData name="assunta pietrodarchi" userId="673b53ac33b65314" providerId="LiveId" clId="{F1900ADE-C4BC-465B-B55D-9A0511330964}" dt="2020-10-27T16:01:51.886" v="1569" actId="26606"/>
          <ac:spMkLst>
            <pc:docMk/>
            <pc:sldMk cId="2088893284" sldId="264"/>
            <ac:spMk id="1033" creationId="{71DEE99F-D18C-4025-BA3F-CEBF5258ED3D}"/>
          </ac:spMkLst>
        </pc:spChg>
        <pc:spChg chg="add">
          <ac:chgData name="assunta pietrodarchi" userId="673b53ac33b65314" providerId="LiveId" clId="{F1900ADE-C4BC-465B-B55D-9A0511330964}" dt="2020-10-27T16:01:51.886" v="1569" actId="26606"/>
          <ac:spMkLst>
            <pc:docMk/>
            <pc:sldMk cId="2088893284" sldId="264"/>
            <ac:spMk id="1034" creationId="{976FA5D9-3A7C-4FA7-9BA8-1905D703FD77}"/>
          </ac:spMkLst>
        </pc:spChg>
        <pc:spChg chg="add">
          <ac:chgData name="assunta pietrodarchi" userId="673b53ac33b65314" providerId="LiveId" clId="{F1900ADE-C4BC-465B-B55D-9A0511330964}" dt="2020-10-27T16:01:51.886" v="1569" actId="26606"/>
          <ac:spMkLst>
            <pc:docMk/>
            <pc:sldMk cId="2088893284" sldId="264"/>
            <ac:spMk id="1035" creationId="{4652D57C-331F-43B8-9C07-69FBA9C0279E}"/>
          </ac:spMkLst>
        </pc:spChg>
        <pc:picChg chg="add mod">
          <ac:chgData name="assunta pietrodarchi" userId="673b53ac33b65314" providerId="LiveId" clId="{F1900ADE-C4BC-465B-B55D-9A0511330964}" dt="2020-10-27T16:01:51.886" v="1569" actId="26606"/>
          <ac:picMkLst>
            <pc:docMk/>
            <pc:sldMk cId="2088893284" sldId="264"/>
            <ac:picMk id="1026" creationId="{ECA3E1F5-4235-480A-B229-9F74AE68156F}"/>
          </ac:picMkLst>
        </pc:picChg>
        <pc:cxnChg chg="add del">
          <ac:chgData name="assunta pietrodarchi" userId="673b53ac33b65314" providerId="LiveId" clId="{F1900ADE-C4BC-465B-B55D-9A0511330964}" dt="2020-10-27T16:01:51.854" v="1568" actId="26606"/>
          <ac:cxnSpMkLst>
            <pc:docMk/>
            <pc:sldMk cId="2088893284" sldId="264"/>
            <ac:cxnSpMk id="1029" creationId="{EDF5FE34-0A41-407A-8D94-10FCF68F1D0B}"/>
          </ac:cxnSpMkLst>
        </pc:cxnChg>
      </pc:sldChg>
      <pc:sldChg chg="addSp modSp new mod setBg">
        <pc:chgData name="assunta pietrodarchi" userId="673b53ac33b65314" providerId="LiveId" clId="{F1900ADE-C4BC-465B-B55D-9A0511330964}" dt="2020-11-05T09:59:45.103" v="2736" actId="26606"/>
        <pc:sldMkLst>
          <pc:docMk/>
          <pc:sldMk cId="2093567683" sldId="265"/>
        </pc:sldMkLst>
        <pc:spChg chg="mod">
          <ac:chgData name="assunta pietrodarchi" userId="673b53ac33b65314" providerId="LiveId" clId="{F1900ADE-C4BC-465B-B55D-9A0511330964}" dt="2020-11-05T09:59:45.103" v="2736" actId="26606"/>
          <ac:spMkLst>
            <pc:docMk/>
            <pc:sldMk cId="2093567683" sldId="265"/>
            <ac:spMk id="2" creationId="{EC01E59F-060A-4EDF-8299-1FF64A45A1D2}"/>
          </ac:spMkLst>
        </pc:spChg>
        <pc:spChg chg="mod">
          <ac:chgData name="assunta pietrodarchi" userId="673b53ac33b65314" providerId="LiveId" clId="{F1900ADE-C4BC-465B-B55D-9A0511330964}" dt="2020-11-05T09:59:45.103" v="2736" actId="26606"/>
          <ac:spMkLst>
            <pc:docMk/>
            <pc:sldMk cId="2093567683" sldId="265"/>
            <ac:spMk id="3" creationId="{1CAC5778-6A3F-4AE1-81D5-1E466717197E}"/>
          </ac:spMkLst>
        </pc:spChg>
        <pc:spChg chg="mod">
          <ac:chgData name="assunta pietrodarchi" userId="673b53ac33b65314" providerId="LiveId" clId="{F1900ADE-C4BC-465B-B55D-9A0511330964}" dt="2020-11-05T09:59:45.103" v="2736" actId="26606"/>
          <ac:spMkLst>
            <pc:docMk/>
            <pc:sldMk cId="2093567683" sldId="265"/>
            <ac:spMk id="4" creationId="{3DD20549-32EA-4EAE-8509-5E9FC77A64CA}"/>
          </ac:spMkLst>
        </pc:spChg>
        <pc:spChg chg="add">
          <ac:chgData name="assunta pietrodarchi" userId="673b53ac33b65314" providerId="LiveId" clId="{F1900ADE-C4BC-465B-B55D-9A0511330964}" dt="2020-11-05T09:59:45.103" v="2736" actId="26606"/>
          <ac:spMkLst>
            <pc:docMk/>
            <pc:sldMk cId="2093567683" sldId="265"/>
            <ac:spMk id="9" creationId="{E35A04CF-97D4-4FF7-B359-C546B1F62E54}"/>
          </ac:spMkLst>
        </pc:spChg>
        <pc:spChg chg="add">
          <ac:chgData name="assunta pietrodarchi" userId="673b53ac33b65314" providerId="LiveId" clId="{F1900ADE-C4BC-465B-B55D-9A0511330964}" dt="2020-11-05T09:59:45.103" v="2736" actId="26606"/>
          <ac:spMkLst>
            <pc:docMk/>
            <pc:sldMk cId="2093567683" sldId="265"/>
            <ac:spMk id="11" creationId="{1DE7243B-5109-444B-8FAF-7437C66BC0E9}"/>
          </ac:spMkLst>
        </pc:spChg>
        <pc:spChg chg="add">
          <ac:chgData name="assunta pietrodarchi" userId="673b53ac33b65314" providerId="LiveId" clId="{F1900ADE-C4BC-465B-B55D-9A0511330964}" dt="2020-11-05T09:59:45.103" v="2736" actId="26606"/>
          <ac:spMkLst>
            <pc:docMk/>
            <pc:sldMk cId="2093567683" sldId="265"/>
            <ac:spMk id="13" creationId="{4C5D6221-DA7B-4611-AA26-7D8E349FDE9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7AFDC1-0D9A-49ED-ABCF-59B29EB72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8840F0-FB6B-455F-BC49-81EF43085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DDEB5A-9DDC-438B-AFA5-2973A7B81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1281-CD5B-4025-93DD-0810BA7874B4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8E37EC-AE50-4D9E-99DF-8A686D81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B105A7-39E6-4B3F-B009-785EC10C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B742-2309-4D49-861F-B2A5BE06D4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4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75C73-0D3F-4026-A958-10DBEF60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6A4B0C-EFEB-4614-B454-774DA43E3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A3E6BA-0554-49EE-AF2E-FD7910B2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1281-CD5B-4025-93DD-0810BA7874B4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0A3206-E824-499D-870A-3A7F4FE0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F70AB7-AE10-46BB-80F6-CB40FD4A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B742-2309-4D49-861F-B2A5BE06D4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78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256D8D-7A6D-47A3-AC74-834E542FB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DFFAF3-5A8B-44BB-8BFF-665F9BAA9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88C675-35D4-46FD-BEEE-DBBAEDAD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1281-CD5B-4025-93DD-0810BA7874B4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C2F0EE-7A08-4B38-B8EB-4201235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70000-58A4-4199-946D-3BADACF1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B742-2309-4D49-861F-B2A5BE06D4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97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FAC33E-4083-47C9-A0A0-36716CDC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75B0C3-ACA8-4035-9902-402D8A0E7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1FDB29-5C3F-45B0-BC63-8211B396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1281-CD5B-4025-93DD-0810BA7874B4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E890B2-5EC6-40B5-9FAD-573ADA98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E94494-FFBB-410B-B72E-309B077E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B742-2309-4D49-861F-B2A5BE06D4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58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11D80-73B4-4FAB-B61D-5E78B88E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E30483-E770-4E98-A923-CA6880A3B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245CF1-3718-4B4E-9078-30D5A1B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1281-CD5B-4025-93DD-0810BA7874B4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1F9BE5-1138-4068-95C6-7EFB806F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030D7E-3A22-4317-88D7-F701F048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B742-2309-4D49-861F-B2A5BE06D4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92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35142D-F750-4432-BBC7-8779E6AD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D2CC43-F265-4006-8525-28321D3F3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D7D7B0-F272-4B2D-A1ED-1C8391DF3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418EB0-ECAC-46F2-9AE2-E3EF183B8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1281-CD5B-4025-93DD-0810BA7874B4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93F70D-50D7-4CC7-95E7-C631A85D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EC675B-608B-4C96-B81C-8D359739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B742-2309-4D49-861F-B2A5BE06D4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45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E3EE7C-1B6C-44A9-9E62-111ACEA9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707F56-B9B8-488A-B559-D969DD02C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001380-8500-48F7-9159-658F88CD9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3323BB3-9EC3-40E2-95AF-461D5DE5F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AE39F46-461E-4734-B496-69D0EE1C9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86FBE94-13C4-4D05-8E26-C8B19E74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1281-CD5B-4025-93DD-0810BA7874B4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5812FB-422A-4698-A8AB-EE7A96A4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41147E0-4C2B-418F-A72D-B17031A0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B742-2309-4D49-861F-B2A5BE06D4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62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661D77-392B-4FE2-A57B-FF122395D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7F777C-6FA4-4FA6-82AB-4BA89D79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1281-CD5B-4025-93DD-0810BA7874B4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0005F9-55E3-4F10-A2CC-71B3E41A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C1B6AF-9842-40E5-812A-5AD1BD0A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B742-2309-4D49-861F-B2A5BE06D4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60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82E65BE-5F30-4B19-B133-04330099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1281-CD5B-4025-93DD-0810BA7874B4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705BD90-B19B-443C-BC2B-2C622B89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A37D49-4647-44CA-8968-11BEC350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B742-2309-4D49-861F-B2A5BE06D4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69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F6157C-041F-43C9-8DB8-06ED80E20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7EA966-D002-4462-B671-EB20E0654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8DAF70B-8AF8-476F-82A6-30B3B95DD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080DB7-CFE8-414E-8FD1-73694113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1281-CD5B-4025-93DD-0810BA7874B4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C6D11C-F698-4DA9-BC8C-10B462D3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25269B-3DA2-4C37-9176-62BE1E28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B742-2309-4D49-861F-B2A5BE06D4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01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2CD798-DE6F-44FF-BC03-BB894E42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CDF4718-B43C-4DF0-B859-C3E950426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D7D336-94D1-4C10-8596-E77953F98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676E4B-D14D-43D0-9859-732BDC54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1281-CD5B-4025-93DD-0810BA7874B4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781FD5-E5F1-4D94-822D-E5578731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5DA008-982A-4574-803A-29BF3436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B742-2309-4D49-861F-B2A5BE06D4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05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CB524F9-3194-4844-B6BC-BB788AA1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9A8AE3-22A2-4D86-B260-303925600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6CA48F-6587-4E5F-83AC-29735F8CD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1281-CD5B-4025-93DD-0810BA7874B4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10AA88-A608-4CE2-B404-C4C8CE974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A7394F-F93C-42EE-9D5F-A9AD5FD41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B742-2309-4D49-861F-B2A5BE06D4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BE71B7-604F-4EE5-A1D6-8BF54379E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74" name="Color">
              <a:extLst>
                <a:ext uri="{FF2B5EF4-FFF2-40B4-BE49-F238E27FC236}">
                  <a16:creationId xmlns:a16="http://schemas.microsoft.com/office/drawing/2014/main" id="{69286C48-991E-4090-987B-591B2F2D0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Color">
              <a:extLst>
                <a:ext uri="{FF2B5EF4-FFF2-40B4-BE49-F238E27FC236}">
                  <a16:creationId xmlns:a16="http://schemas.microsoft.com/office/drawing/2014/main" id="{3EFE3706-E3FA-4FDF-8CE3-8D95E5909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96984F-6237-4177-853D-8320757B39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r="2" b="2"/>
          <a:stretch/>
        </p:blipFill>
        <p:spPr bwMode="auto">
          <a:xfrm>
            <a:off x="6803647" y="653615"/>
            <a:ext cx="4730214" cy="55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F9EFB72-B60F-422D-971E-C24825AEE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6AC91B1-DA8F-4B7C-8F19-EAD0230FD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574F99F-B751-4D87-BA11-3C46B2328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2689BC8-34CD-4994-A63C-303D060D3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FB58919-6D82-4792-A54B-25087F08E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6C7E2AA-81C6-4D67-A16D-5D4951FE7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5C699FD-2DD5-457C-A3C3-C5644B193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C2D6726-764D-4E53-A647-ED320297A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A2E7487-52CC-4B1B-B541-38C07A19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/>
              <a:t>COSA COMPRO OGGI?</a:t>
            </a:r>
            <a:br>
              <a:rPr lang="en-US" sz="3200" b="1" dirty="0"/>
            </a:br>
            <a:r>
              <a:rPr lang="en-US" sz="3200" b="1" dirty="0"/>
              <a:t>ANDIAMO AL SUPERMERCATO………….</a:t>
            </a:r>
          </a:p>
        </p:txBody>
      </p:sp>
    </p:spTree>
    <p:extLst>
      <p:ext uri="{BB962C8B-B14F-4D97-AF65-F5344CB8AC3E}">
        <p14:creationId xmlns:p14="http://schemas.microsoft.com/office/powerpoint/2010/main" val="32546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B38F4-5C14-4169-BC34-F30D4AE2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400" i="1" dirty="0" err="1"/>
              <a:t>Reparto</a:t>
            </a:r>
            <a:r>
              <a:rPr lang="en-US" sz="2400" i="1" dirty="0"/>
              <a:t> </a:t>
            </a:r>
            <a:r>
              <a:rPr lang="en-US" sz="2400" i="1" dirty="0" err="1"/>
              <a:t>panetteria</a:t>
            </a:r>
            <a:r>
              <a:rPr lang="en-US" sz="2400" i="1" dirty="0"/>
              <a:t> e </a:t>
            </a:r>
            <a:r>
              <a:rPr lang="en-US" sz="2400" i="1" dirty="0" err="1"/>
              <a:t>pasticceria</a:t>
            </a:r>
            <a:br>
              <a:rPr lang="en-US" sz="2400" dirty="0"/>
            </a:br>
            <a:r>
              <a:rPr lang="en-US" sz="2400" dirty="0"/>
              <a:t>PROVA A FARE LA LISTA DELLA TUA SPESA </a:t>
            </a:r>
            <a:br>
              <a:rPr lang="en-US" sz="2400" dirty="0"/>
            </a:br>
            <a:r>
              <a:rPr lang="en-US" sz="2400" dirty="0"/>
              <a:t>INSERISCI I PRODOTTI CHE ACQUISTI QUOTIDIANAMENTE CON LE RELATIVE QUANTITA’ DEI PRODOTTI</a:t>
            </a:r>
          </a:p>
        </p:txBody>
      </p:sp>
      <p:sp>
        <p:nvSpPr>
          <p:cNvPr id="2052" name="Freeform: Shape 7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152F27-4A97-4043-BEFA-1FFB34C2BE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r="16993" b="1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77B4E6A-771F-4167-A997-D776148E3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158" y="2279018"/>
            <a:ext cx="5259714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VORREI ………</a:t>
            </a:r>
          </a:p>
          <a:p>
            <a:pPr marL="514350"/>
            <a:r>
              <a:rPr lang="en-US" sz="1800" dirty="0" err="1"/>
              <a:t>Esempio</a:t>
            </a:r>
            <a:r>
              <a:rPr lang="en-US" sz="1800" dirty="0"/>
              <a:t>….mezzo </a:t>
            </a:r>
            <a:r>
              <a:rPr lang="en-US" sz="1800" dirty="0" err="1"/>
              <a:t>chilo</a:t>
            </a:r>
            <a:r>
              <a:rPr lang="en-US" sz="1800" dirty="0"/>
              <a:t> di pane </a:t>
            </a:r>
          </a:p>
          <a:p>
            <a:pPr marL="514350"/>
            <a:r>
              <a:rPr lang="en-US" sz="1800" dirty="0"/>
              <a:t>…………..</a:t>
            </a:r>
          </a:p>
          <a:p>
            <a:pPr marL="514350"/>
            <a:r>
              <a:rPr lang="en-US" sz="1800" dirty="0"/>
              <a:t>……………</a:t>
            </a:r>
          </a:p>
          <a:p>
            <a:pPr marL="514350"/>
            <a:r>
              <a:rPr lang="en-US" sz="1800" dirty="0"/>
              <a:t>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827282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91CCB68-B2AA-40F6-B72C-175C73A12FA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3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76D575-3588-43B4-A0B7-F19758EC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i="1" dirty="0" err="1"/>
              <a:t>Reparto</a:t>
            </a:r>
            <a:r>
              <a:rPr lang="en-US" sz="2200" i="1" dirty="0"/>
              <a:t> </a:t>
            </a:r>
            <a:r>
              <a:rPr lang="en-US" sz="2200" i="1" dirty="0" err="1"/>
              <a:t>ortofrutta</a:t>
            </a:r>
            <a:br>
              <a:rPr lang="en-US" sz="3600" dirty="0"/>
            </a:br>
            <a:r>
              <a:rPr lang="en-US" sz="3600" dirty="0"/>
              <a:t>VORREI…….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B2BC08-571B-4D6E-9B76-00499D0C6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242" y="1774372"/>
            <a:ext cx="4062642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Un </a:t>
            </a:r>
            <a:r>
              <a:rPr lang="en-US" sz="1800" dirty="0" err="1"/>
              <a:t>chilo</a:t>
            </a:r>
            <a:r>
              <a:rPr lang="en-US" sz="1800" dirty="0"/>
              <a:t> di </a:t>
            </a:r>
            <a:r>
              <a:rPr lang="en-US" sz="1800" dirty="0" err="1"/>
              <a:t>pomodori</a:t>
            </a:r>
            <a:endParaRPr lang="en-US" sz="1800" dirty="0"/>
          </a:p>
          <a:p>
            <a:r>
              <a:rPr lang="en-US" sz="1800" dirty="0"/>
              <a:t>……………………………….</a:t>
            </a:r>
          </a:p>
          <a:p>
            <a:r>
              <a:rPr lang="en-US" sz="1800" dirty="0"/>
              <a:t>………………………………</a:t>
            </a:r>
          </a:p>
          <a:p>
            <a:r>
              <a:rPr lang="en-US" sz="1800" dirty="0"/>
              <a:t>………………………………</a:t>
            </a:r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390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06C0893-26BE-4A01-AA6B-2546A69E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i="1" dirty="0" err="1">
                <a:solidFill>
                  <a:srgbClr val="000000"/>
                </a:solidFill>
              </a:rPr>
              <a:t>Reparto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detersivi</a:t>
            </a:r>
            <a:br>
              <a:rPr lang="en-US" sz="2000" i="1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VORREI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170A5A-FB0D-4B7C-90B9-D712F8FE21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r="4470" b="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27521D-D8CB-40F2-A0BC-31E039D5E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Una bottiglia di ammorbidente</a:t>
            </a:r>
          </a:p>
          <a:p>
            <a:r>
              <a:rPr lang="en-US" sz="2000">
                <a:solidFill>
                  <a:srgbClr val="000000"/>
                </a:solidFill>
              </a:rPr>
              <a:t>……………………………………………..</a:t>
            </a:r>
          </a:p>
          <a:p>
            <a:r>
              <a:rPr lang="en-US" sz="2000">
                <a:solidFill>
                  <a:srgbClr val="000000"/>
                </a:solidFill>
              </a:rPr>
              <a:t>…………………………………………….</a:t>
            </a:r>
          </a:p>
          <a:p>
            <a:r>
              <a:rPr lang="en-US" sz="2000">
                <a:solidFill>
                  <a:srgbClr val="000000"/>
                </a:solidFill>
              </a:rPr>
              <a:t>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80356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F11433A-5823-4A12-B8B5-8ADD3D5384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1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31D4FE-42A6-4A2D-9218-77113996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i="1" dirty="0" err="1"/>
              <a:t>Reparto</a:t>
            </a:r>
            <a:r>
              <a:rPr lang="en-US" sz="2000" i="1" dirty="0"/>
              <a:t> </a:t>
            </a:r>
            <a:r>
              <a:rPr lang="en-US" sz="2000" i="1" dirty="0" err="1"/>
              <a:t>gastronomia</a:t>
            </a:r>
            <a:br>
              <a:rPr lang="en-US" sz="2000" i="1" dirty="0"/>
            </a:br>
            <a:r>
              <a:rPr lang="en-US" sz="2800" dirty="0" err="1"/>
              <a:t>Vorrei</a:t>
            </a:r>
            <a:r>
              <a:rPr lang="en-US" sz="2800" dirty="0"/>
              <a:t>…………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C7948A-011B-469C-89F6-EF81FE777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700"/>
              <a:t>Un etto di prosciutto</a:t>
            </a:r>
          </a:p>
          <a:p>
            <a:r>
              <a:rPr lang="en-US" sz="1700"/>
              <a:t>…………………………..</a:t>
            </a:r>
          </a:p>
          <a:p>
            <a:r>
              <a:rPr lang="en-US" sz="1700"/>
              <a:t>………………………….</a:t>
            </a:r>
          </a:p>
          <a:p>
            <a:r>
              <a:rPr lang="en-US" sz="1700"/>
              <a:t>………………………..</a:t>
            </a:r>
          </a:p>
          <a:p>
            <a:r>
              <a:rPr lang="en-US" sz="1700"/>
              <a:t>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62066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76B4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A6A684-33D1-40A5-8170-E3D17E79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000" i="1" dirty="0" err="1">
                <a:solidFill>
                  <a:srgbClr val="FFFFFF"/>
                </a:solidFill>
              </a:rPr>
              <a:t>Reparto</a:t>
            </a:r>
            <a:r>
              <a:rPr lang="en-US" sz="2000" i="1" dirty="0">
                <a:solidFill>
                  <a:srgbClr val="FFFFFF"/>
                </a:solidFill>
              </a:rPr>
              <a:t> </a:t>
            </a:r>
            <a:r>
              <a:rPr lang="en-US" sz="2000" i="1" dirty="0" err="1">
                <a:solidFill>
                  <a:srgbClr val="FFFFFF"/>
                </a:solidFill>
              </a:rPr>
              <a:t>Acqua</a:t>
            </a:r>
            <a:r>
              <a:rPr lang="en-US" sz="2000" i="1" dirty="0">
                <a:solidFill>
                  <a:srgbClr val="FFFFFF"/>
                </a:solidFill>
              </a:rPr>
              <a:t>, vino e </a:t>
            </a:r>
            <a:r>
              <a:rPr lang="en-US" sz="2000" i="1" dirty="0" err="1">
                <a:solidFill>
                  <a:srgbClr val="FFFFFF"/>
                </a:solidFill>
              </a:rPr>
              <a:t>bibite</a:t>
            </a:r>
            <a:br>
              <a:rPr lang="en-US" sz="2000" i="1" dirty="0">
                <a:solidFill>
                  <a:srgbClr val="FFFFFF"/>
                </a:solidFill>
              </a:rPr>
            </a:br>
            <a:r>
              <a:rPr lang="en-US" sz="4000" i="1" dirty="0" err="1">
                <a:solidFill>
                  <a:srgbClr val="FFFFFF"/>
                </a:solidFill>
              </a:rPr>
              <a:t>Vorrei</a:t>
            </a:r>
            <a:r>
              <a:rPr lang="en-US" dirty="0">
                <a:solidFill>
                  <a:srgbClr val="FFFFFF"/>
                </a:solidFill>
              </a:rPr>
              <a:t>……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41827FA-5696-4C8D-AEC5-F55D18F02D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2" r="1" b="7320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48DFE9-FF57-4945-86C3-21972E200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Un </a:t>
            </a:r>
            <a:r>
              <a:rPr lang="en-US" sz="2000" dirty="0" err="1">
                <a:solidFill>
                  <a:srgbClr val="FFFFFF"/>
                </a:solidFill>
              </a:rPr>
              <a:t>litro</a:t>
            </a:r>
            <a:r>
              <a:rPr lang="en-US" sz="2000" dirty="0">
                <a:solidFill>
                  <a:srgbClr val="FFFFFF"/>
                </a:solidFill>
              </a:rPr>
              <a:t> di vino</a:t>
            </a:r>
          </a:p>
          <a:p>
            <a:r>
              <a:rPr lang="en-US" sz="2000" dirty="0">
                <a:solidFill>
                  <a:srgbClr val="FFFFFF"/>
                </a:solidFill>
              </a:rPr>
              <a:t>…………………….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…………………….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9716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70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D20C47-BF24-4332-8C6C-CFDB7E5C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i="1">
                <a:solidFill>
                  <a:srgbClr val="FFFFFF"/>
                </a:solidFill>
              </a:rPr>
              <a:t>Reparto macelleria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Vorrei……..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A3E1F5-4235-480A-B229-9F74AE6815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/>
          <a:stretch/>
        </p:blipFill>
        <p:spPr bwMode="auto">
          <a:xfrm>
            <a:off x="804101" y="804101"/>
            <a:ext cx="6730556" cy="52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228D08-1EC7-45F6-B57A-25EDFB469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5105" y="3072208"/>
            <a:ext cx="3264916" cy="2660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000" dirty="0">
                <a:solidFill>
                  <a:srgbClr val="FFFFFF"/>
                </a:solidFill>
              </a:rPr>
              <a:t>Un </a:t>
            </a:r>
            <a:r>
              <a:rPr lang="en-US" sz="2000" dirty="0" err="1">
                <a:solidFill>
                  <a:srgbClr val="FFFFFF"/>
                </a:solidFill>
              </a:rPr>
              <a:t>chilo</a:t>
            </a:r>
            <a:r>
              <a:rPr lang="en-US" sz="2000" dirty="0">
                <a:solidFill>
                  <a:srgbClr val="FFFFFF"/>
                </a:solidFill>
              </a:rPr>
              <a:t> di </a:t>
            </a:r>
            <a:r>
              <a:rPr lang="en-US" sz="2000" dirty="0" err="1">
                <a:solidFill>
                  <a:srgbClr val="FFFFFF"/>
                </a:solidFill>
              </a:rPr>
              <a:t>macinato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……………………………</a:t>
            </a:r>
          </a:p>
          <a:p>
            <a:r>
              <a:rPr lang="en-US" sz="2000" dirty="0">
                <a:solidFill>
                  <a:srgbClr val="FFFFFF"/>
                </a:solidFill>
              </a:rPr>
              <a:t>……………………………</a:t>
            </a:r>
          </a:p>
          <a:p>
            <a:r>
              <a:rPr lang="en-US" sz="2000" dirty="0">
                <a:solidFill>
                  <a:srgbClr val="FFFFFF"/>
                </a:solidFill>
              </a:rPr>
              <a:t>……………………………</a:t>
            </a:r>
          </a:p>
          <a:p>
            <a:r>
              <a:rPr lang="en-US" sz="2000" dirty="0">
                <a:solidFill>
                  <a:srgbClr val="FFFFFF"/>
                </a:solidFill>
              </a:rPr>
              <a:t>……………………………</a:t>
            </a:r>
          </a:p>
        </p:txBody>
      </p:sp>
      <p:sp>
        <p:nvSpPr>
          <p:cNvPr id="1035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9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01E59F-060A-4EDF-8299-1FF64A45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it-IT" sz="3600">
                <a:solidFill>
                  <a:srgbClr val="FFFFFF"/>
                </a:solidFill>
              </a:rPr>
              <a:t>Adesso riscrivi la lista della tua spesa di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AC5778-6A3F-4AE1-81D5-1E4667171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3" y="1412489"/>
            <a:ext cx="2926080" cy="4363844"/>
          </a:xfrm>
        </p:spPr>
        <p:txBody>
          <a:bodyPr>
            <a:normAutofit/>
          </a:bodyPr>
          <a:lstStyle/>
          <a:p>
            <a:r>
              <a:rPr lang="it-IT" sz="2000"/>
              <a:t>Mezzo chilo di pane</a:t>
            </a:r>
          </a:p>
          <a:p>
            <a:r>
              <a:rPr lang="it-IT" sz="2000"/>
              <a:t>…………………………….</a:t>
            </a:r>
          </a:p>
          <a:p>
            <a:r>
              <a:rPr lang="it-IT" sz="2000"/>
              <a:t>……………………………..</a:t>
            </a:r>
          </a:p>
          <a:p>
            <a:r>
              <a:rPr lang="it-IT" sz="2000"/>
              <a:t>……………………………..</a:t>
            </a:r>
          </a:p>
          <a:p>
            <a:r>
              <a:rPr lang="it-IT" sz="2000"/>
              <a:t>……………………………..</a:t>
            </a:r>
          </a:p>
          <a:p>
            <a:r>
              <a:rPr lang="it-IT" sz="2000"/>
              <a:t>……………………………..</a:t>
            </a:r>
          </a:p>
          <a:p>
            <a:r>
              <a:rPr lang="it-IT" sz="2000"/>
              <a:t>……………………………..</a:t>
            </a:r>
          </a:p>
          <a:p>
            <a:r>
              <a:rPr lang="it-IT" sz="2000"/>
              <a:t>……………………………..</a:t>
            </a:r>
          </a:p>
          <a:p>
            <a:endParaRPr lang="it-IT" sz="2000"/>
          </a:p>
          <a:p>
            <a:endParaRPr lang="it-IT" sz="200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D20549-32EA-4EAE-8509-5E9FC77A6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r>
              <a:rPr lang="it-IT" sz="2000"/>
              <a:t>……….............................</a:t>
            </a:r>
          </a:p>
          <a:p>
            <a:r>
              <a:rPr lang="it-IT" sz="2000"/>
              <a:t>………………………………….</a:t>
            </a:r>
          </a:p>
          <a:p>
            <a:r>
              <a:rPr lang="it-IT" sz="2000"/>
              <a:t>………………....................</a:t>
            </a:r>
          </a:p>
          <a:p>
            <a:r>
              <a:rPr lang="it-IT" sz="2000"/>
              <a:t>……...............................</a:t>
            </a:r>
          </a:p>
          <a:p>
            <a:r>
              <a:rPr lang="it-IT" sz="2000"/>
              <a:t>……………………................</a:t>
            </a:r>
          </a:p>
          <a:p>
            <a:r>
              <a:rPr lang="it-IT" sz="2000"/>
              <a:t>……………………................</a:t>
            </a:r>
          </a:p>
          <a:p>
            <a:r>
              <a:rPr lang="it-IT" sz="2000"/>
              <a:t>……………………………………</a:t>
            </a:r>
          </a:p>
          <a:p>
            <a:r>
              <a:rPr lang="it-IT" sz="2000"/>
              <a:t>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093567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COSA COMPRO OGGI? ANDIAMO AL SUPERMERCATO………….</vt:lpstr>
      <vt:lpstr>Reparto panetteria e pasticceria PROVA A FARE LA LISTA DELLA TUA SPESA  INSERISCI I PRODOTTI CHE ACQUISTI QUOTIDIANAMENTE CON LE RELATIVE QUANTITA’ DEI PRODOTTI</vt:lpstr>
      <vt:lpstr>Reparto ortofrutta VORREI…….</vt:lpstr>
      <vt:lpstr>Reparto detersivi VORREI</vt:lpstr>
      <vt:lpstr>Reparto gastronomia Vorrei…………</vt:lpstr>
      <vt:lpstr>Reparto Acqua, vino e bibite Vorrei……</vt:lpstr>
      <vt:lpstr>Reparto macelleria Vorrei……..</vt:lpstr>
      <vt:lpstr>Adesso riscrivi la lista della tua spesa di oggi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COMPRO OGGI? ANDIAMO AL SUPERMERCATO………….</dc:title>
  <dc:creator>assunta pietrodarchi</dc:creator>
  <cp:lastModifiedBy>assunta pietrodarchi</cp:lastModifiedBy>
  <cp:revision>1</cp:revision>
  <dcterms:created xsi:type="dcterms:W3CDTF">2020-10-27T12:23:22Z</dcterms:created>
  <dcterms:modified xsi:type="dcterms:W3CDTF">2020-11-05T10:00:13Z</dcterms:modified>
</cp:coreProperties>
</file>